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760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6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810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13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991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410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24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767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6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33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330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01952-CF40-4590-8418-20BA276A247F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87AE2-3E1A-4762-90BC-64847EC49A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588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Merge Scan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196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Triange</a:t>
            </a:r>
            <a:r>
              <a:rPr lang="en-US" altLang="ko-KR" dirty="0" smtClean="0"/>
              <a:t> ID</a:t>
            </a:r>
            <a:r>
              <a:rPr lang="ko-KR" altLang="en-US" smtClean="0"/>
              <a:t>로 </a:t>
            </a:r>
            <a:r>
              <a:rPr lang="en-US" altLang="ko-KR" dirty="0" err="1" smtClean="0"/>
              <a:t>uv</a:t>
            </a:r>
            <a:r>
              <a:rPr lang="en-US" altLang="ko-KR" dirty="0" smtClean="0"/>
              <a:t> space</a:t>
            </a:r>
            <a:r>
              <a:rPr lang="ko-KR" altLang="en-US" smtClean="0"/>
              <a:t>에 </a:t>
            </a:r>
            <a:r>
              <a:rPr lang="en-US" altLang="ko-KR" dirty="0" smtClean="0"/>
              <a:t>rendering</a:t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389888" y="1853184"/>
            <a:ext cx="5718048" cy="4498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이등변 삼각형 4"/>
          <p:cNvSpPr/>
          <p:nvPr/>
        </p:nvSpPr>
        <p:spPr>
          <a:xfrm>
            <a:off x="3499104" y="2487168"/>
            <a:ext cx="1267968" cy="14020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t1</a:t>
            </a:r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10800000">
            <a:off x="3499104" y="3889248"/>
            <a:ext cx="1267968" cy="140208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t2</a:t>
            </a: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498080" y="2487168"/>
            <a:ext cx="34503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카메라 정보</a:t>
            </a:r>
            <a:r>
              <a:rPr lang="en-US" altLang="ko-KR" dirty="0" smtClean="0"/>
              <a:t>(transformed camera)</a:t>
            </a:r>
            <a:r>
              <a:rPr lang="ko-KR" altLang="en-US" smtClean="0"/>
              <a:t>를 이용하여 </a:t>
            </a:r>
            <a:r>
              <a:rPr lang="en-US" altLang="ko-KR" dirty="0" err="1" smtClean="0"/>
              <a:t>uv</a:t>
            </a:r>
            <a:r>
              <a:rPr lang="en-US" altLang="ko-KR" dirty="0" smtClean="0"/>
              <a:t> space</a:t>
            </a:r>
            <a:r>
              <a:rPr lang="ko-KR" altLang="en-US" smtClean="0"/>
              <a:t>에서 각 </a:t>
            </a:r>
            <a:r>
              <a:rPr lang="en-US" altLang="ko-KR" dirty="0" smtClean="0"/>
              <a:t>rasterized point</a:t>
            </a:r>
            <a:r>
              <a:rPr lang="ko-KR" altLang="en-US" smtClean="0"/>
              <a:t>의 </a:t>
            </a:r>
            <a:r>
              <a:rPr lang="en-US" altLang="ko-KR" dirty="0" smtClean="0"/>
              <a:t>parametrized mesh</a:t>
            </a:r>
            <a:r>
              <a:rPr lang="ko-KR" altLang="en-US" smtClean="0"/>
              <a:t>에서 위치 그리고 각 </a:t>
            </a:r>
            <a:r>
              <a:rPr lang="en-US" altLang="ko-KR" dirty="0" smtClean="0"/>
              <a:t>camera</a:t>
            </a:r>
            <a:r>
              <a:rPr lang="ko-KR" altLang="en-US" smtClean="0"/>
              <a:t>의 </a:t>
            </a:r>
            <a:r>
              <a:rPr lang="en-US" altLang="ko-KR" dirty="0" smtClean="0"/>
              <a:t>geometry image</a:t>
            </a:r>
            <a:r>
              <a:rPr lang="ko-KR" altLang="en-US" smtClean="0"/>
              <a:t>의 </a:t>
            </a:r>
            <a:r>
              <a:rPr lang="en-US" altLang="ko-KR" dirty="0" smtClean="0"/>
              <a:t>point</a:t>
            </a:r>
            <a:r>
              <a:rPr lang="ko-KR" altLang="en-US" smtClean="0"/>
              <a:t>와 </a:t>
            </a:r>
            <a:r>
              <a:rPr lang="en-US" altLang="ko-KR" dirty="0" smtClean="0"/>
              <a:t>normal, image</a:t>
            </a:r>
            <a:r>
              <a:rPr lang="ko-KR" altLang="en-US" smtClean="0"/>
              <a:t>에서의 </a:t>
            </a:r>
            <a:r>
              <a:rPr lang="en-US" altLang="ko-KR" dirty="0" smtClean="0"/>
              <a:t>color </a:t>
            </a:r>
            <a:r>
              <a:rPr lang="ko-KR" altLang="en-US" smtClean="0"/>
              <a:t>값을 가져올 수 있음</a:t>
            </a:r>
            <a:r>
              <a:rPr lang="en-US" altLang="ko-KR" dirty="0" smtClean="0"/>
              <a:t>.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066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1670908"/>
            <a:ext cx="2862287" cy="27974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97024" y="4468367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FRONT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1417" y="1670908"/>
            <a:ext cx="2797459" cy="27974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74344" y="4460644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LEFT</a:t>
            </a:r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806" y="1670907"/>
            <a:ext cx="2789737" cy="278973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29736" y="4468367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RIGHT</a:t>
            </a: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650342" y="5132832"/>
            <a:ext cx="4072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각 </a:t>
            </a:r>
            <a:r>
              <a:rPr lang="en-US" altLang="ko-KR" dirty="0" err="1" smtClean="0"/>
              <a:t>geom</a:t>
            </a:r>
            <a:r>
              <a:rPr lang="en-US" altLang="ko-KR" dirty="0" smtClean="0"/>
              <a:t> image</a:t>
            </a:r>
            <a:r>
              <a:rPr lang="ko-KR" altLang="en-US" smtClean="0"/>
              <a:t>에서 가져온 </a:t>
            </a:r>
            <a:r>
              <a:rPr lang="en-US" altLang="ko-KR" dirty="0" smtClean="0"/>
              <a:t>normal</a:t>
            </a:r>
            <a:r>
              <a:rPr lang="ko-KR" altLang="en-US" smtClean="0"/>
              <a:t>을 이용하여 </a:t>
            </a:r>
            <a:r>
              <a:rPr lang="en-US" altLang="ko-KR" dirty="0" smtClean="0"/>
              <a:t>weight map</a:t>
            </a:r>
            <a:r>
              <a:rPr lang="ko-KR" altLang="en-US" smtClean="0"/>
              <a:t>을 구할 수 있음</a:t>
            </a:r>
            <a:r>
              <a:rPr lang="en-US" altLang="ko-KR" dirty="0" smtClean="0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07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" y="1438656"/>
            <a:ext cx="3541776" cy="35417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7568" y="5138927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FRONT</a:t>
            </a: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454888" y="5131204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LEFT</a:t>
            </a: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246600" y="5138927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RIGHT</a:t>
            </a:r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016" y="1438656"/>
            <a:ext cx="3541776" cy="354177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0792" y="1438656"/>
            <a:ext cx="3541776" cy="354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5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Pyramid Blending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각 </a:t>
            </a:r>
            <a:r>
              <a:rPr lang="en-US" altLang="ko-KR" dirty="0" err="1" smtClean="0"/>
              <a:t>uv</a:t>
            </a:r>
            <a:r>
              <a:rPr lang="en-US" altLang="ko-KR" dirty="0" smtClean="0"/>
              <a:t> map</a:t>
            </a:r>
            <a:r>
              <a:rPr lang="ko-KR" altLang="en-US" smtClean="0"/>
              <a:t>과 각 </a:t>
            </a:r>
            <a:r>
              <a:rPr lang="en-US" altLang="ko-KR" dirty="0" smtClean="0"/>
              <a:t>weight map</a:t>
            </a:r>
            <a:r>
              <a:rPr lang="ko-KR" altLang="en-US" smtClean="0"/>
              <a:t>을이용하여 간단히 블렌딩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front face</a:t>
            </a:r>
            <a:r>
              <a:rPr lang="ko-KR" altLang="en-US" smtClean="0"/>
              <a:t>의 눈코입에 대한 마스크를 따로 줄 수 있게 함</a:t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633728" y="3483056"/>
            <a:ext cx="7876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mesh_org.end_generate_texture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"temp\\Front_weight.bmp"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880" y="3989832"/>
            <a:ext cx="1627632" cy="24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408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Hole filling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uv</a:t>
            </a:r>
            <a:r>
              <a:rPr lang="en-US" altLang="ko-KR" dirty="0" smtClean="0"/>
              <a:t> map</a:t>
            </a:r>
            <a:r>
              <a:rPr lang="ko-KR" altLang="en-US" smtClean="0"/>
              <a:t>에 </a:t>
            </a:r>
            <a:r>
              <a:rPr lang="en-US" altLang="ko-KR" dirty="0" smtClean="0"/>
              <a:t>normal</a:t>
            </a:r>
            <a:r>
              <a:rPr lang="ko-KR" altLang="en-US" smtClean="0"/>
              <a:t>과 </a:t>
            </a:r>
            <a:r>
              <a:rPr lang="en-US" altLang="ko-KR" dirty="0" smtClean="0"/>
              <a:t>point</a:t>
            </a:r>
            <a:r>
              <a:rPr lang="ko-KR" altLang="en-US" smtClean="0"/>
              <a:t>를 </a:t>
            </a:r>
            <a:r>
              <a:rPr lang="en-US" altLang="ko-KR" dirty="0" smtClean="0"/>
              <a:t>filling</a:t>
            </a:r>
            <a:r>
              <a:rPr lang="ko-KR" altLang="en-US" smtClean="0"/>
              <a:t>하고 구멍을 찾으면 </a:t>
            </a:r>
            <a:r>
              <a:rPr lang="en-US" altLang="ko-KR" dirty="0" err="1" smtClean="0"/>
              <a:t>uv</a:t>
            </a:r>
            <a:r>
              <a:rPr lang="en-US" altLang="ko-KR" dirty="0" smtClean="0"/>
              <a:t> map</a:t>
            </a:r>
            <a:r>
              <a:rPr lang="ko-KR" altLang="en-US" smtClean="0"/>
              <a:t>에서 </a:t>
            </a:r>
            <a:r>
              <a:rPr lang="en-US" altLang="ko-KR" dirty="0" smtClean="0"/>
              <a:t>mesh</a:t>
            </a:r>
            <a:r>
              <a:rPr lang="ko-KR" altLang="en-US" smtClean="0"/>
              <a:t>로 </a:t>
            </a:r>
            <a:r>
              <a:rPr lang="en-US" altLang="ko-KR" dirty="0" smtClean="0"/>
              <a:t>mapping</a:t>
            </a:r>
            <a:r>
              <a:rPr lang="ko-KR" altLang="en-US" smtClean="0"/>
              <a:t>을 이용하여 자동 </a:t>
            </a:r>
            <a:r>
              <a:rPr lang="en-US" altLang="ko-KR" dirty="0" smtClean="0"/>
              <a:t>filling.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649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출력물 및 결론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모든 중간 결과가 </a:t>
            </a:r>
            <a:r>
              <a:rPr lang="en-US" altLang="ko-KR" dirty="0" smtClean="0"/>
              <a:t>ply</a:t>
            </a:r>
            <a:r>
              <a:rPr lang="ko-KR" altLang="en-US" smtClean="0"/>
              <a:t>나 </a:t>
            </a:r>
            <a:r>
              <a:rPr lang="en-US" altLang="ko-KR" dirty="0" smtClean="0"/>
              <a:t>bmp</a:t>
            </a:r>
            <a:r>
              <a:rPr lang="ko-KR" altLang="en-US" smtClean="0"/>
              <a:t>로 나와서 직관적으로 이해를 돕도록 하였음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가급적 </a:t>
            </a:r>
            <a:r>
              <a:rPr lang="en-US" altLang="ko-KR" dirty="0" smtClean="0"/>
              <a:t>heuristics</a:t>
            </a:r>
            <a:r>
              <a:rPr lang="ko-KR" altLang="en-US" smtClean="0"/>
              <a:t>는 배제</a:t>
            </a:r>
            <a:r>
              <a:rPr lang="en-US" altLang="ko-KR" dirty="0"/>
              <a:t> </a:t>
            </a:r>
            <a:r>
              <a:rPr lang="ko-KR" altLang="en-US" smtClean="0"/>
              <a:t>하여</a:t>
            </a:r>
            <a:r>
              <a:rPr lang="en-US" altLang="ko-KR" dirty="0" smtClean="0"/>
              <a:t>, </a:t>
            </a:r>
            <a:r>
              <a:rPr lang="ko-KR" altLang="en-US" smtClean="0"/>
              <a:t>유지보수를 쉽도록 하였음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blended_texture.bmp</a:t>
            </a:r>
          </a:p>
          <a:p>
            <a:r>
              <a:rPr lang="en-US" altLang="ko-KR" dirty="0" err="1" smtClean="0"/>
              <a:t>geom_img.ply</a:t>
            </a:r>
            <a:endParaRPr lang="en-US" altLang="ko-KR" dirty="0" smtClean="0"/>
          </a:p>
          <a:p>
            <a:r>
              <a:rPr lang="en-US" altLang="ko-KR" dirty="0" smtClean="0"/>
              <a:t>geom_img.dat (w(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)h(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)step(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)xyz(float)…)</a:t>
            </a:r>
          </a:p>
          <a:p>
            <a:r>
              <a:rPr lang="en-US" altLang="ko-KR" dirty="0" err="1" smtClean="0"/>
              <a:t>geom_img.nor</a:t>
            </a:r>
            <a:r>
              <a:rPr lang="en-US" altLang="ko-KR" dirty="0" smtClean="0"/>
              <a:t> </a:t>
            </a:r>
            <a:r>
              <a:rPr lang="en-US" altLang="ko-KR" dirty="0" smtClean="0"/>
              <a:t>(w(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)h(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)step(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)xyz(float)…)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12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Point cloud registration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31810"/>
            <a:ext cx="4962525" cy="48672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302" y="1531810"/>
            <a:ext cx="4205498" cy="4817364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5998464" y="3316224"/>
            <a:ext cx="816864" cy="768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944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Point cloud registration</a:t>
            </a:r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77952" y="1997839"/>
            <a:ext cx="118140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convert_geom2ply(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"temp\\Front"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altLang="ko-KR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.</a:t>
            </a:r>
            <a:r>
              <a:rPr lang="en-US" altLang="ko-KR" dirty="0" err="1" smtClean="0">
                <a:solidFill>
                  <a:srgbClr val="008000"/>
                </a:solidFill>
                <a:latin typeface="Consolas" panose="020B0609020204030204" pitchFamily="49" charset="0"/>
              </a:rPr>
              <a:t>dat</a:t>
            </a:r>
            <a:r>
              <a:rPr lang="en-US" altLang="ko-KR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and .nor (normal) geometry image into ply</a:t>
            </a:r>
            <a:endParaRPr lang="en-US" altLang="ko-KR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convert_geom2ply(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"temp\\Left"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convert_geom2ply(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"temp\\Right"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ko-KR" alt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cilantro::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PointCloud3f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dst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Front.ply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cilantro::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RigidTransform3f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left_transform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registeration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"temp\\Left"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dst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cilantro::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RigidTransform3f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right_transform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registeration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"temp\\Right"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dst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05620" y="5303520"/>
            <a:ext cx="2090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SCAN_MERGE.CPP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669792" y="4572000"/>
            <a:ext cx="295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transformation</a:t>
            </a:r>
            <a:r>
              <a:rPr lang="ko-KR" altLang="en-US" smtClean="0"/>
              <a:t>만 구하기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852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Noise reduction</a:t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58368" y="2073438"/>
            <a:ext cx="1169212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std::</a:t>
            </a:r>
            <a:r>
              <a:rPr lang="fr-FR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fr-FR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&lt;graphics::</a:t>
            </a:r>
            <a:r>
              <a:rPr lang="fr-FR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vec3</a:t>
            </a:r>
            <a:r>
              <a:rPr lang="fr-FR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l_points, l_normals;</a:t>
            </a:r>
          </a:p>
          <a:p>
            <a:r>
              <a:rPr lang="en-US" altLang="ko-KR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w, h, step;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read_geom_image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"temp\\Left"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w, h, step);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noise_reduction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( 0.95,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ko-KR" alt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&lt;graphics::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vec3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read_geom_image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"temp\\Front"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w, h, step);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noise_reduction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(0.95,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ko-KR" alt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&lt;graphics::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vec3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read_geom_image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"temp\\Right"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w, h, step);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noise_reduction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(0.95,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r_points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r_normals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535936" y="5872508"/>
            <a:ext cx="551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포인트 </a:t>
            </a:r>
            <a:r>
              <a:rPr lang="ko-KR" altLang="en-US" dirty="0" err="1" smtClean="0"/>
              <a:t>클라우드의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노이즈를</a:t>
            </a:r>
            <a:r>
              <a:rPr lang="ko-KR" altLang="en-US" dirty="0" smtClean="0"/>
              <a:t> 약간 제거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218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Point cloud merge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326255" cy="417680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413248" y="1690688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&lt;graphics::</a:t>
            </a:r>
            <a:r>
              <a:rPr lang="en-US" altLang="ko-KR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vec3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&lt;graphics::</a:t>
            </a:r>
            <a:r>
              <a:rPr lang="en-US" altLang="ko-KR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vec3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left_transform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left_transform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right_transform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merge_normals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right_transform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ko-KR" altLang="en-US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write_PLYfile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</a:t>
            </a:r>
            <a:r>
              <a:rPr lang="en-US" altLang="ko-KR" sz="1400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reduced.ply</a:t>
            </a:r>
            <a:r>
              <a:rPr lang="en-US" altLang="ko-KR" sz="14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reduced_points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reduced_normals</a:t>
            </a:r>
            <a:r>
              <a:rPr lang="en-US" altLang="ko-KR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1)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1427350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Poisson Mesh </a:t>
            </a:r>
            <a:r>
              <a:rPr lang="ko-KR" altLang="en-US" smtClean="0"/>
              <a:t>생성</a:t>
            </a:r>
            <a:r>
              <a:rPr lang="en-US" altLang="ko-KR" dirty="0" smtClean="0"/>
              <a:t>: </a:t>
            </a:r>
            <a:r>
              <a:rPr lang="ko-KR" altLang="en-US" smtClean="0"/>
              <a:t>외부모듈</a:t>
            </a:r>
            <a:r>
              <a:rPr lang="en-US" altLang="ko-KR" dirty="0" smtClean="0"/>
              <a:t>(</a:t>
            </a:r>
            <a:r>
              <a:rPr lang="ko-KR" altLang="en-US" smtClean="0"/>
              <a:t>실행형</a:t>
            </a:r>
            <a:r>
              <a:rPr lang="en-US" altLang="ko-KR" dirty="0" smtClean="0"/>
              <a:t>)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79112"/>
            <a:ext cx="5296472" cy="412546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293" y="1967865"/>
            <a:ext cx="3930990" cy="4086606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6339067" y="3779520"/>
            <a:ext cx="512063" cy="4632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63046" y="4396287"/>
            <a:ext cx="841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Trim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8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Boolean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5" y="1394079"/>
            <a:ext cx="4924425" cy="45434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34528" y="5937504"/>
            <a:ext cx="2685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No hole!!!!</a:t>
            </a:r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79112"/>
            <a:ext cx="5296472" cy="4125460"/>
          </a:xfrm>
          <a:prstGeom prst="rect">
            <a:avLst/>
          </a:prstGeom>
        </p:spPr>
      </p:pic>
      <p:sp>
        <p:nvSpPr>
          <p:cNvPr id="8" name="자유형 7"/>
          <p:cNvSpPr/>
          <p:nvPr/>
        </p:nvSpPr>
        <p:spPr>
          <a:xfrm>
            <a:off x="2048256" y="2279904"/>
            <a:ext cx="1572768" cy="3681984"/>
          </a:xfrm>
          <a:custGeom>
            <a:avLst/>
            <a:gdLst>
              <a:gd name="connsiteX0" fmla="*/ 1572768 w 1572768"/>
              <a:gd name="connsiteY0" fmla="*/ 0 h 3681984"/>
              <a:gd name="connsiteX1" fmla="*/ 1377696 w 1572768"/>
              <a:gd name="connsiteY1" fmla="*/ 12192 h 3681984"/>
              <a:gd name="connsiteX2" fmla="*/ 1243584 w 1572768"/>
              <a:gd name="connsiteY2" fmla="*/ 36576 h 3681984"/>
              <a:gd name="connsiteX3" fmla="*/ 1170432 w 1572768"/>
              <a:gd name="connsiteY3" fmla="*/ 48768 h 3681984"/>
              <a:gd name="connsiteX4" fmla="*/ 1097280 w 1572768"/>
              <a:gd name="connsiteY4" fmla="*/ 73152 h 3681984"/>
              <a:gd name="connsiteX5" fmla="*/ 975360 w 1572768"/>
              <a:gd name="connsiteY5" fmla="*/ 97536 h 3681984"/>
              <a:gd name="connsiteX6" fmla="*/ 926592 w 1572768"/>
              <a:gd name="connsiteY6" fmla="*/ 109728 h 3681984"/>
              <a:gd name="connsiteX7" fmla="*/ 804672 w 1572768"/>
              <a:gd name="connsiteY7" fmla="*/ 121920 h 3681984"/>
              <a:gd name="connsiteX8" fmla="*/ 682752 w 1572768"/>
              <a:gd name="connsiteY8" fmla="*/ 158496 h 3681984"/>
              <a:gd name="connsiteX9" fmla="*/ 646176 w 1572768"/>
              <a:gd name="connsiteY9" fmla="*/ 182880 h 3681984"/>
              <a:gd name="connsiteX10" fmla="*/ 573024 w 1572768"/>
              <a:gd name="connsiteY10" fmla="*/ 207264 h 3681984"/>
              <a:gd name="connsiteX11" fmla="*/ 524256 w 1572768"/>
              <a:gd name="connsiteY11" fmla="*/ 231648 h 3681984"/>
              <a:gd name="connsiteX12" fmla="*/ 426720 w 1572768"/>
              <a:gd name="connsiteY12" fmla="*/ 316992 h 3681984"/>
              <a:gd name="connsiteX13" fmla="*/ 353568 w 1572768"/>
              <a:gd name="connsiteY13" fmla="*/ 377952 h 3681984"/>
              <a:gd name="connsiteX14" fmla="*/ 292608 w 1572768"/>
              <a:gd name="connsiteY14" fmla="*/ 487680 h 3681984"/>
              <a:gd name="connsiteX15" fmla="*/ 219456 w 1572768"/>
              <a:gd name="connsiteY15" fmla="*/ 560832 h 3681984"/>
              <a:gd name="connsiteX16" fmla="*/ 146304 w 1572768"/>
              <a:gd name="connsiteY16" fmla="*/ 670560 h 3681984"/>
              <a:gd name="connsiteX17" fmla="*/ 121920 w 1572768"/>
              <a:gd name="connsiteY17" fmla="*/ 707136 h 3681984"/>
              <a:gd name="connsiteX18" fmla="*/ 85344 w 1572768"/>
              <a:gd name="connsiteY18" fmla="*/ 755904 h 3681984"/>
              <a:gd name="connsiteX19" fmla="*/ 73152 w 1572768"/>
              <a:gd name="connsiteY19" fmla="*/ 792480 h 3681984"/>
              <a:gd name="connsiteX20" fmla="*/ 24384 w 1572768"/>
              <a:gd name="connsiteY20" fmla="*/ 890016 h 3681984"/>
              <a:gd name="connsiteX21" fmla="*/ 0 w 1572768"/>
              <a:gd name="connsiteY21" fmla="*/ 999744 h 3681984"/>
              <a:gd name="connsiteX22" fmla="*/ 12192 w 1572768"/>
              <a:gd name="connsiteY22" fmla="*/ 1353312 h 3681984"/>
              <a:gd name="connsiteX23" fmla="*/ 48768 w 1572768"/>
              <a:gd name="connsiteY23" fmla="*/ 1426464 h 3681984"/>
              <a:gd name="connsiteX24" fmla="*/ 73152 w 1572768"/>
              <a:gd name="connsiteY24" fmla="*/ 1511808 h 3681984"/>
              <a:gd name="connsiteX25" fmla="*/ 97536 w 1572768"/>
              <a:gd name="connsiteY25" fmla="*/ 1548384 h 3681984"/>
              <a:gd name="connsiteX26" fmla="*/ 109728 w 1572768"/>
              <a:gd name="connsiteY26" fmla="*/ 1584960 h 3681984"/>
              <a:gd name="connsiteX27" fmla="*/ 134112 w 1572768"/>
              <a:gd name="connsiteY27" fmla="*/ 1621536 h 3681984"/>
              <a:gd name="connsiteX28" fmla="*/ 146304 w 1572768"/>
              <a:gd name="connsiteY28" fmla="*/ 1658112 h 3681984"/>
              <a:gd name="connsiteX29" fmla="*/ 231648 w 1572768"/>
              <a:gd name="connsiteY29" fmla="*/ 1767840 h 3681984"/>
              <a:gd name="connsiteX30" fmla="*/ 268224 w 1572768"/>
              <a:gd name="connsiteY30" fmla="*/ 1877568 h 3681984"/>
              <a:gd name="connsiteX31" fmla="*/ 280416 w 1572768"/>
              <a:gd name="connsiteY31" fmla="*/ 1914144 h 3681984"/>
              <a:gd name="connsiteX32" fmla="*/ 292608 w 1572768"/>
              <a:gd name="connsiteY32" fmla="*/ 2072640 h 3681984"/>
              <a:gd name="connsiteX33" fmla="*/ 329184 w 1572768"/>
              <a:gd name="connsiteY33" fmla="*/ 2157984 h 3681984"/>
              <a:gd name="connsiteX34" fmla="*/ 365760 w 1572768"/>
              <a:gd name="connsiteY34" fmla="*/ 2243328 h 3681984"/>
              <a:gd name="connsiteX35" fmla="*/ 402336 w 1572768"/>
              <a:gd name="connsiteY35" fmla="*/ 2279904 h 3681984"/>
              <a:gd name="connsiteX36" fmla="*/ 451104 w 1572768"/>
              <a:gd name="connsiteY36" fmla="*/ 2353056 h 3681984"/>
              <a:gd name="connsiteX37" fmla="*/ 475488 w 1572768"/>
              <a:gd name="connsiteY37" fmla="*/ 2389632 h 3681984"/>
              <a:gd name="connsiteX38" fmla="*/ 499872 w 1572768"/>
              <a:gd name="connsiteY38" fmla="*/ 2426208 h 3681984"/>
              <a:gd name="connsiteX39" fmla="*/ 536448 w 1572768"/>
              <a:gd name="connsiteY39" fmla="*/ 2474976 h 3681984"/>
              <a:gd name="connsiteX40" fmla="*/ 560832 w 1572768"/>
              <a:gd name="connsiteY40" fmla="*/ 2511552 h 3681984"/>
              <a:gd name="connsiteX41" fmla="*/ 597408 w 1572768"/>
              <a:gd name="connsiteY41" fmla="*/ 2535936 h 3681984"/>
              <a:gd name="connsiteX42" fmla="*/ 609600 w 1572768"/>
              <a:gd name="connsiteY42" fmla="*/ 2572512 h 3681984"/>
              <a:gd name="connsiteX43" fmla="*/ 682752 w 1572768"/>
              <a:gd name="connsiteY43" fmla="*/ 2645664 h 3681984"/>
              <a:gd name="connsiteX44" fmla="*/ 694944 w 1572768"/>
              <a:gd name="connsiteY44" fmla="*/ 2682240 h 3681984"/>
              <a:gd name="connsiteX45" fmla="*/ 768096 w 1572768"/>
              <a:gd name="connsiteY45" fmla="*/ 2755392 h 3681984"/>
              <a:gd name="connsiteX46" fmla="*/ 816864 w 1572768"/>
              <a:gd name="connsiteY46" fmla="*/ 2828544 h 3681984"/>
              <a:gd name="connsiteX47" fmla="*/ 865632 w 1572768"/>
              <a:gd name="connsiteY47" fmla="*/ 2926080 h 3681984"/>
              <a:gd name="connsiteX48" fmla="*/ 914400 w 1572768"/>
              <a:gd name="connsiteY48" fmla="*/ 2999232 h 3681984"/>
              <a:gd name="connsiteX49" fmla="*/ 950976 w 1572768"/>
              <a:gd name="connsiteY49" fmla="*/ 3108960 h 3681984"/>
              <a:gd name="connsiteX50" fmla="*/ 963168 w 1572768"/>
              <a:gd name="connsiteY50" fmla="*/ 3145536 h 3681984"/>
              <a:gd name="connsiteX51" fmla="*/ 950976 w 1572768"/>
              <a:gd name="connsiteY51" fmla="*/ 3194304 h 3681984"/>
              <a:gd name="connsiteX52" fmla="*/ 938784 w 1572768"/>
              <a:gd name="connsiteY52" fmla="*/ 3230880 h 3681984"/>
              <a:gd name="connsiteX53" fmla="*/ 926592 w 1572768"/>
              <a:gd name="connsiteY53" fmla="*/ 3291840 h 3681984"/>
              <a:gd name="connsiteX54" fmla="*/ 914400 w 1572768"/>
              <a:gd name="connsiteY54" fmla="*/ 3681984 h 3681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572768" h="3681984">
                <a:moveTo>
                  <a:pt x="1572768" y="0"/>
                </a:moveTo>
                <a:cubicBezTo>
                  <a:pt x="1507744" y="4064"/>
                  <a:pt x="1442579" y="6294"/>
                  <a:pt x="1377696" y="12192"/>
                </a:cubicBezTo>
                <a:cubicBezTo>
                  <a:pt x="1341770" y="15458"/>
                  <a:pt x="1280444" y="29874"/>
                  <a:pt x="1243584" y="36576"/>
                </a:cubicBezTo>
                <a:cubicBezTo>
                  <a:pt x="1219262" y="40998"/>
                  <a:pt x="1194414" y="42772"/>
                  <a:pt x="1170432" y="48768"/>
                </a:cubicBezTo>
                <a:cubicBezTo>
                  <a:pt x="1145496" y="55002"/>
                  <a:pt x="1122216" y="66918"/>
                  <a:pt x="1097280" y="73152"/>
                </a:cubicBezTo>
                <a:cubicBezTo>
                  <a:pt x="1057073" y="83204"/>
                  <a:pt x="1015567" y="87484"/>
                  <a:pt x="975360" y="97536"/>
                </a:cubicBezTo>
                <a:cubicBezTo>
                  <a:pt x="959104" y="101600"/>
                  <a:pt x="943180" y="107358"/>
                  <a:pt x="926592" y="109728"/>
                </a:cubicBezTo>
                <a:cubicBezTo>
                  <a:pt x="886160" y="115504"/>
                  <a:pt x="845312" y="117856"/>
                  <a:pt x="804672" y="121920"/>
                </a:cubicBezTo>
                <a:cubicBezTo>
                  <a:pt x="777410" y="128735"/>
                  <a:pt x="700562" y="146623"/>
                  <a:pt x="682752" y="158496"/>
                </a:cubicBezTo>
                <a:cubicBezTo>
                  <a:pt x="670560" y="166624"/>
                  <a:pt x="659566" y="176929"/>
                  <a:pt x="646176" y="182880"/>
                </a:cubicBezTo>
                <a:cubicBezTo>
                  <a:pt x="622688" y="193319"/>
                  <a:pt x="596013" y="195769"/>
                  <a:pt x="573024" y="207264"/>
                </a:cubicBezTo>
                <a:lnTo>
                  <a:pt x="524256" y="231648"/>
                </a:lnTo>
                <a:cubicBezTo>
                  <a:pt x="455168" y="335280"/>
                  <a:pt x="568960" y="174752"/>
                  <a:pt x="426720" y="316992"/>
                </a:cubicBezTo>
                <a:cubicBezTo>
                  <a:pt x="379783" y="363929"/>
                  <a:pt x="404490" y="344004"/>
                  <a:pt x="353568" y="377952"/>
                </a:cubicBezTo>
                <a:cubicBezTo>
                  <a:pt x="338237" y="423946"/>
                  <a:pt x="334531" y="445757"/>
                  <a:pt x="292608" y="487680"/>
                </a:cubicBezTo>
                <a:cubicBezTo>
                  <a:pt x="268224" y="512064"/>
                  <a:pt x="238584" y="532139"/>
                  <a:pt x="219456" y="560832"/>
                </a:cubicBezTo>
                <a:lnTo>
                  <a:pt x="146304" y="670560"/>
                </a:lnTo>
                <a:cubicBezTo>
                  <a:pt x="138176" y="682752"/>
                  <a:pt x="130712" y="695414"/>
                  <a:pt x="121920" y="707136"/>
                </a:cubicBezTo>
                <a:lnTo>
                  <a:pt x="85344" y="755904"/>
                </a:lnTo>
                <a:cubicBezTo>
                  <a:pt x="81280" y="768096"/>
                  <a:pt x="78470" y="780780"/>
                  <a:pt x="73152" y="792480"/>
                </a:cubicBezTo>
                <a:cubicBezTo>
                  <a:pt x="58110" y="825571"/>
                  <a:pt x="35879" y="855532"/>
                  <a:pt x="24384" y="890016"/>
                </a:cubicBezTo>
                <a:cubicBezTo>
                  <a:pt x="4375" y="950044"/>
                  <a:pt x="14305" y="913915"/>
                  <a:pt x="0" y="999744"/>
                </a:cubicBezTo>
                <a:cubicBezTo>
                  <a:pt x="4064" y="1117600"/>
                  <a:pt x="4836" y="1235616"/>
                  <a:pt x="12192" y="1353312"/>
                </a:cubicBezTo>
                <a:cubicBezTo>
                  <a:pt x="14381" y="1388335"/>
                  <a:pt x="33944" y="1396815"/>
                  <a:pt x="48768" y="1426464"/>
                </a:cubicBezTo>
                <a:cubicBezTo>
                  <a:pt x="72494" y="1473915"/>
                  <a:pt x="49714" y="1457119"/>
                  <a:pt x="73152" y="1511808"/>
                </a:cubicBezTo>
                <a:cubicBezTo>
                  <a:pt x="78924" y="1525276"/>
                  <a:pt x="90983" y="1535278"/>
                  <a:pt x="97536" y="1548384"/>
                </a:cubicBezTo>
                <a:cubicBezTo>
                  <a:pt x="103283" y="1559879"/>
                  <a:pt x="103981" y="1573465"/>
                  <a:pt x="109728" y="1584960"/>
                </a:cubicBezTo>
                <a:cubicBezTo>
                  <a:pt x="116281" y="1598066"/>
                  <a:pt x="127559" y="1608430"/>
                  <a:pt x="134112" y="1621536"/>
                </a:cubicBezTo>
                <a:cubicBezTo>
                  <a:pt x="139859" y="1633031"/>
                  <a:pt x="140063" y="1646878"/>
                  <a:pt x="146304" y="1658112"/>
                </a:cubicBezTo>
                <a:cubicBezTo>
                  <a:pt x="182762" y="1723736"/>
                  <a:pt x="187219" y="1723411"/>
                  <a:pt x="231648" y="1767840"/>
                </a:cubicBezTo>
                <a:lnTo>
                  <a:pt x="268224" y="1877568"/>
                </a:lnTo>
                <a:lnTo>
                  <a:pt x="280416" y="1914144"/>
                </a:lnTo>
                <a:cubicBezTo>
                  <a:pt x="284480" y="1966976"/>
                  <a:pt x="286417" y="2020015"/>
                  <a:pt x="292608" y="2072640"/>
                </a:cubicBezTo>
                <a:cubicBezTo>
                  <a:pt x="300415" y="2139003"/>
                  <a:pt x="302447" y="2104510"/>
                  <a:pt x="329184" y="2157984"/>
                </a:cubicBezTo>
                <a:cubicBezTo>
                  <a:pt x="355716" y="2211048"/>
                  <a:pt x="323477" y="2184131"/>
                  <a:pt x="365760" y="2243328"/>
                </a:cubicBezTo>
                <a:cubicBezTo>
                  <a:pt x="375782" y="2257358"/>
                  <a:pt x="391750" y="2266294"/>
                  <a:pt x="402336" y="2279904"/>
                </a:cubicBezTo>
                <a:cubicBezTo>
                  <a:pt x="420328" y="2303037"/>
                  <a:pt x="434848" y="2328672"/>
                  <a:pt x="451104" y="2353056"/>
                </a:cubicBezTo>
                <a:lnTo>
                  <a:pt x="475488" y="2389632"/>
                </a:lnTo>
                <a:cubicBezTo>
                  <a:pt x="483616" y="2401824"/>
                  <a:pt x="491080" y="2414486"/>
                  <a:pt x="499872" y="2426208"/>
                </a:cubicBezTo>
                <a:cubicBezTo>
                  <a:pt x="512064" y="2442464"/>
                  <a:pt x="524637" y="2458441"/>
                  <a:pt x="536448" y="2474976"/>
                </a:cubicBezTo>
                <a:cubicBezTo>
                  <a:pt x="544965" y="2486900"/>
                  <a:pt x="550471" y="2501191"/>
                  <a:pt x="560832" y="2511552"/>
                </a:cubicBezTo>
                <a:cubicBezTo>
                  <a:pt x="571193" y="2521913"/>
                  <a:pt x="585216" y="2527808"/>
                  <a:pt x="597408" y="2535936"/>
                </a:cubicBezTo>
                <a:cubicBezTo>
                  <a:pt x="601472" y="2548128"/>
                  <a:pt x="601710" y="2562368"/>
                  <a:pt x="609600" y="2572512"/>
                </a:cubicBezTo>
                <a:cubicBezTo>
                  <a:pt x="630771" y="2599732"/>
                  <a:pt x="682752" y="2645664"/>
                  <a:pt x="682752" y="2645664"/>
                </a:cubicBezTo>
                <a:cubicBezTo>
                  <a:pt x="686816" y="2657856"/>
                  <a:pt x="687054" y="2672096"/>
                  <a:pt x="694944" y="2682240"/>
                </a:cubicBezTo>
                <a:cubicBezTo>
                  <a:pt x="716115" y="2709460"/>
                  <a:pt x="768096" y="2755392"/>
                  <a:pt x="768096" y="2755392"/>
                </a:cubicBezTo>
                <a:cubicBezTo>
                  <a:pt x="799355" y="2849168"/>
                  <a:pt x="752935" y="2728085"/>
                  <a:pt x="816864" y="2828544"/>
                </a:cubicBezTo>
                <a:cubicBezTo>
                  <a:pt x="836379" y="2859211"/>
                  <a:pt x="845469" y="2895835"/>
                  <a:pt x="865632" y="2926080"/>
                </a:cubicBezTo>
                <a:cubicBezTo>
                  <a:pt x="881888" y="2950464"/>
                  <a:pt x="905133" y="2971430"/>
                  <a:pt x="914400" y="2999232"/>
                </a:cubicBezTo>
                <a:lnTo>
                  <a:pt x="950976" y="3108960"/>
                </a:lnTo>
                <a:lnTo>
                  <a:pt x="963168" y="3145536"/>
                </a:lnTo>
                <a:cubicBezTo>
                  <a:pt x="959104" y="3161792"/>
                  <a:pt x="955579" y="3178192"/>
                  <a:pt x="950976" y="3194304"/>
                </a:cubicBezTo>
                <a:cubicBezTo>
                  <a:pt x="947445" y="3206661"/>
                  <a:pt x="941901" y="3218412"/>
                  <a:pt x="938784" y="3230880"/>
                </a:cubicBezTo>
                <a:cubicBezTo>
                  <a:pt x="933758" y="3250984"/>
                  <a:pt x="930656" y="3271520"/>
                  <a:pt x="926592" y="3291840"/>
                </a:cubicBezTo>
                <a:lnTo>
                  <a:pt x="914400" y="368198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55648" y="2535936"/>
            <a:ext cx="47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X</a:t>
            </a:r>
            <a:endParaRPr lang="ko-KR" altLang="en-US"/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414528" y="2535936"/>
            <a:ext cx="1341120" cy="369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0" y="2279904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cut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986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70304" y="1201478"/>
            <a:ext cx="98145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system(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"PoissonRecon.x64.exe --in 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reduced.ply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 --depth 6 --out 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scan_org.ply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 --density"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system(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"SurfaceTrimmer.x64.exe --in 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scan_org.ply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 --trim 7 --out 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out_mesh.ply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ko-KR" altLang="en-US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model_kernel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DMesh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mesh_org.load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scan_org.ply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model_kernel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DMesh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mesh_cut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mesh_cut.load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out_mesh.ply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model_kernel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DEdges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longest_boundary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mesh_cut.longest_boundary_loop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set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model_kernel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DTriangle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*&gt;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cut_edges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mesh_org.mark_boundary_with_external_edges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longest_boundary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model_kernel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DTriangle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*&gt;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left_over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mesh_org.largest_triangles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cut_edges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mesh_org.save_triangles_to_ply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left_over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altLang="ko-KR" dirty="0" smtClean="0">
                <a:solidFill>
                  <a:srgbClr val="2B91A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"temp\\</a:t>
            </a:r>
            <a:r>
              <a:rPr lang="en-US" altLang="ko-KR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parametrize_mesh.ply</a:t>
            </a:r>
            <a:r>
              <a:rPr lang="en-US" altLang="ko-KR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US" altLang="ko-KR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896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Parametrize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865376" y="2755392"/>
            <a:ext cx="682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Blender module </a:t>
            </a:r>
            <a:r>
              <a:rPr lang="ko-KR" altLang="en-US" smtClean="0"/>
              <a:t>사용 </a:t>
            </a:r>
            <a:r>
              <a:rPr lang="en-US" altLang="ko-KR" dirty="0" smtClean="0"/>
              <a:t>(uv_edit.lib)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329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541</Words>
  <Application>Microsoft Office PowerPoint</Application>
  <PresentationFormat>와이드스크린</PresentationFormat>
  <Paragraphs>82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Consolas</vt:lpstr>
      <vt:lpstr>Office 테마</vt:lpstr>
      <vt:lpstr>Merge Scan</vt:lpstr>
      <vt:lpstr>Point cloud registration</vt:lpstr>
      <vt:lpstr>Point cloud registration</vt:lpstr>
      <vt:lpstr>Noise reduction</vt:lpstr>
      <vt:lpstr>Point cloud merge</vt:lpstr>
      <vt:lpstr>Poisson Mesh 생성: 외부모듈(실행형)</vt:lpstr>
      <vt:lpstr>Boolean</vt:lpstr>
      <vt:lpstr>PowerPoint 프레젠테이션</vt:lpstr>
      <vt:lpstr>Parametrize</vt:lpstr>
      <vt:lpstr>Triange ID로 uv space에 rendering</vt:lpstr>
      <vt:lpstr>PowerPoint 프레젠테이션</vt:lpstr>
      <vt:lpstr>PowerPoint 프레젠테이션</vt:lpstr>
      <vt:lpstr>Pyramid Blending</vt:lpstr>
      <vt:lpstr>Hole filling</vt:lpstr>
      <vt:lpstr>출력물 및 결론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Merge Scan</dc:title>
  <dc:creator>김 대현</dc:creator>
  <cp:lastModifiedBy>김 대현</cp:lastModifiedBy>
  <cp:revision>4</cp:revision>
  <dcterms:created xsi:type="dcterms:W3CDTF">2020-05-27T07:51:25Z</dcterms:created>
  <dcterms:modified xsi:type="dcterms:W3CDTF">2020-05-27T08:27:27Z</dcterms:modified>
</cp:coreProperties>
</file>

<file path=docProps/thumbnail.jpeg>
</file>